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2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7157" y="802298"/>
            <a:ext cx="10590414" cy="2541431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/>
              <a:t>„Akikre büszkék lehetünk!” </a:t>
            </a:r>
            <a:r>
              <a:rPr lang="hu-HU" dirty="0"/>
              <a:t>– </a:t>
            </a:r>
            <a:br>
              <a:rPr lang="hu-HU" dirty="0"/>
            </a:br>
            <a:r>
              <a:rPr lang="hu-HU" dirty="0"/>
              <a:t>eddigi díjazottjaink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u-HU" dirty="0" smtClean="0"/>
              <a:t>2009–2023</a:t>
            </a:r>
            <a:endParaRPr lang="hu-HU" dirty="0"/>
          </a:p>
        </p:txBody>
      </p:sp>
      <p:graphicFrame>
        <p:nvGraphicFramePr>
          <p:cNvPr id="4" name="Objektu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1884821"/>
              </p:ext>
            </p:extLst>
          </p:nvPr>
        </p:nvGraphicFramePr>
        <p:xfrm>
          <a:off x="0" y="4651578"/>
          <a:ext cx="15430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Kép" r:id="rId5" imgW="12929175" imgH="12155350" progId="StaticMetafile">
                  <p:embed/>
                </p:oleObj>
              </mc:Choice>
              <mc:Fallback>
                <p:oleObj name="Kép" r:id="rId5" imgW="12929175" imgH="12155350" progId="StaticMetafile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51578"/>
                        <a:ext cx="1543050" cy="14573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y2mate.com - ABBA  The Winner Takes It All magyar feliratta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6901" y="5075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7"/>
    </mc:Choice>
    <mc:Fallback xmlns="">
      <p:transition spd="slow" advTm="17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11950" y="1143613"/>
            <a:ext cx="280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Zselinszky</a:t>
            </a:r>
            <a:r>
              <a:rPr lang="hu-HU" dirty="0" smtClean="0"/>
              <a:t> Lászlóné </a:t>
            </a:r>
            <a:r>
              <a:rPr lang="hu-HU" dirty="0"/>
              <a:t>– </a:t>
            </a:r>
            <a:r>
              <a:rPr lang="hu-HU" dirty="0" smtClean="0"/>
              <a:t>2019. </a:t>
            </a:r>
            <a:endParaRPr lang="hu-HU" dirty="0"/>
          </a:p>
        </p:txBody>
      </p:sp>
      <p:pic>
        <p:nvPicPr>
          <p:cNvPr id="3074" name="Picture 2" descr="Könyvtáros kitüntetés – Zselinszky Lászlóné, Éva – Olvasóp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983" y="1653722"/>
            <a:ext cx="5929342" cy="393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önyvtáros kitüntetés – Zselinszky Lászlóné, Éva – Olvasóp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5" y="1653722"/>
            <a:ext cx="5953125" cy="395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30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2"/>
    </mc:Choice>
    <mc:Fallback xmlns="">
      <p:transition spd="slow" advTm="2079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906757" y="1444739"/>
            <a:ext cx="232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Vancsisin</a:t>
            </a:r>
            <a:r>
              <a:rPr lang="hu-HU" dirty="0" smtClean="0"/>
              <a:t> </a:t>
            </a:r>
            <a:r>
              <a:rPr lang="hu-HU" dirty="0"/>
              <a:t>Ilona – </a:t>
            </a:r>
            <a:r>
              <a:rPr lang="hu-HU" dirty="0" smtClean="0"/>
              <a:t>2020.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940323"/>
            <a:ext cx="3277637" cy="50505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151" y="1886643"/>
            <a:ext cx="6077503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6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40"/>
    </mc:Choice>
    <mc:Fallback xmlns="">
      <p:transition spd="slow" advTm="2244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397517" y="1611450"/>
            <a:ext cx="241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Kovács Tiborné </a:t>
            </a:r>
            <a:r>
              <a:rPr lang="hu-HU" dirty="0"/>
              <a:t>– 2021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335" y="1021750"/>
            <a:ext cx="4149989" cy="495521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084" y="920715"/>
            <a:ext cx="3379844" cy="505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9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92"/>
    </mc:Choice>
    <mc:Fallback xmlns="">
      <p:transition spd="slow" advTm="2179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8325369" y="1659603"/>
            <a:ext cx="216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Nagy László </a:t>
            </a:r>
            <a:r>
              <a:rPr lang="hu-HU" dirty="0"/>
              <a:t>– </a:t>
            </a:r>
            <a:r>
              <a:rPr lang="hu-HU" dirty="0" smtClean="0"/>
              <a:t> 2022.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18" y="1452036"/>
            <a:ext cx="5992178" cy="433916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304" y="2183367"/>
            <a:ext cx="5517485" cy="36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03"/>
    </mc:Choice>
    <mc:Fallback xmlns="">
      <p:transition spd="slow" advTm="2290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753744" y="1479296"/>
            <a:ext cx="299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Abonyiné Antal Anna –  2023.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31" y="962025"/>
            <a:ext cx="2829128" cy="509587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1980052"/>
            <a:ext cx="6734176" cy="4077847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7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8"/>
    </mc:Choice>
    <mc:Fallback>
      <p:transition spd="slow" advTm="24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8303201" y="1651266"/>
            <a:ext cx="221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Szivák</a:t>
            </a:r>
            <a:r>
              <a:rPr lang="hu-HU" dirty="0" smtClean="0"/>
              <a:t> </a:t>
            </a:r>
            <a:r>
              <a:rPr lang="hu-HU" dirty="0"/>
              <a:t>Gábor – </a:t>
            </a:r>
            <a:r>
              <a:rPr lang="hu-HU" dirty="0" smtClean="0"/>
              <a:t>2009.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38" y="1545385"/>
            <a:ext cx="5571776" cy="440741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100" y="2150070"/>
            <a:ext cx="5202640" cy="38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1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0"/>
    </mc:Choice>
    <mc:Fallback xmlns="">
      <p:transition spd="slow" advTm="2248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922028" y="1542148"/>
            <a:ext cx="222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Sipos Ferenc </a:t>
            </a:r>
            <a:r>
              <a:rPr lang="hu-HU" dirty="0"/>
              <a:t>– </a:t>
            </a:r>
            <a:r>
              <a:rPr lang="hu-HU" dirty="0" smtClean="0"/>
              <a:t>2010.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49" y="1876425"/>
            <a:ext cx="5439626" cy="362641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801" y="2081461"/>
            <a:ext cx="5005703" cy="34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0"/>
    </mc:Choice>
    <mc:Fallback xmlns="">
      <p:transition spd="slow" advTm="2128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dirty="0" smtClean="0"/>
              <a:t>A </a:t>
            </a:r>
            <a:r>
              <a:rPr lang="hu-HU" dirty="0" err="1" smtClean="0"/>
              <a:t>Szabolcs-Szatmár-bereg</a:t>
            </a:r>
            <a:r>
              <a:rPr lang="hu-HU" dirty="0" smtClean="0"/>
              <a:t> megye könyvtári kultúrájáért-díj Kitüntetettjei: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9160278" y="2936126"/>
            <a:ext cx="25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Rozgonyi Gézáné </a:t>
            </a:r>
            <a:r>
              <a:rPr lang="hu-HU" dirty="0"/>
              <a:t>– 2011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66" y="1387378"/>
            <a:ext cx="4848366" cy="45355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723" y="1372167"/>
            <a:ext cx="2790068" cy="456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8"/>
    </mc:Choice>
    <mc:Fallback xmlns="">
      <p:transition spd="slow" advTm="2272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595109" y="1607325"/>
            <a:ext cx="2412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Ignácz Lászlóné </a:t>
            </a:r>
            <a:r>
              <a:rPr lang="hu-HU" dirty="0"/>
              <a:t>– 2013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108" y="2094807"/>
            <a:ext cx="5856857" cy="38893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" y="1261139"/>
            <a:ext cx="2219546" cy="47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2"/>
    </mc:Choice>
    <mc:Fallback xmlns="">
      <p:transition spd="slow" advTm="2215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533718" y="1639104"/>
            <a:ext cx="2724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Dr. Bihari Albertné </a:t>
            </a:r>
            <a:r>
              <a:rPr lang="hu-HU" dirty="0"/>
              <a:t>– 2014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13" y="1372167"/>
            <a:ext cx="4900374" cy="471893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350" y="2101543"/>
            <a:ext cx="5210175" cy="39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68"/>
    </mc:Choice>
    <mc:Fallback xmlns="">
      <p:transition spd="slow" advTm="2316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99229" y="322932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hu-HU" sz="2800" dirty="0" smtClean="0"/>
              <a:t>Csendes János ÉLETMŰ-Díj Kitüntetettjei:  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65891" y="1442340"/>
            <a:ext cx="2713719" cy="617303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Biczák</a:t>
            </a:r>
            <a:r>
              <a:rPr lang="hu-HU" dirty="0" smtClean="0"/>
              <a:t> Lászlóné – 2009.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250" y="1279994"/>
            <a:ext cx="3603741" cy="54191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126" y="2129817"/>
            <a:ext cx="5593251" cy="371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42"/>
    </mc:Choice>
    <mc:Fallback xmlns="">
      <p:transition spd="slow" advTm="2314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064778" y="1692042"/>
            <a:ext cx="2656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Dr. László Gézáné </a:t>
            </a:r>
            <a:r>
              <a:rPr lang="hu-HU" dirty="0"/>
              <a:t>– 2016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948" y="2381249"/>
            <a:ext cx="5228877" cy="34859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77" y="1247775"/>
            <a:ext cx="3120871" cy="48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32"/>
    </mc:Choice>
    <mc:Fallback xmlns="">
      <p:transition spd="slow" advTm="2323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78179" y="1692041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Dr. </a:t>
            </a:r>
            <a:r>
              <a:rPr lang="hu-HU" dirty="0" err="1" smtClean="0"/>
              <a:t>Szerafinné</a:t>
            </a:r>
            <a:r>
              <a:rPr lang="hu-HU" dirty="0" smtClean="0"/>
              <a:t> dr. Szabolcsi </a:t>
            </a:r>
            <a:r>
              <a:rPr lang="hu-HU" dirty="0"/>
              <a:t>Ágnes – </a:t>
            </a:r>
            <a:r>
              <a:rPr lang="hu-HU" dirty="0" smtClean="0"/>
              <a:t>2017. </a:t>
            </a:r>
            <a:endParaRPr lang="hu-HU" dirty="0"/>
          </a:p>
        </p:txBody>
      </p:sp>
      <p:pic>
        <p:nvPicPr>
          <p:cNvPr id="7170" name="Picture 2" descr="Könyvtáros kitüntetés – Dr. Szerafinné Dr. Szabolcsi Ágnes – Olvasóp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575" y="2242625"/>
            <a:ext cx="3244850" cy="356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önyvtáros kitüntetés – Dr. Szerafinné Dr. Szabolcsi Ágnes – Olvasóp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2357" y="2061373"/>
            <a:ext cx="5915518" cy="392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80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/>
    </mc:Choice>
    <mc:Fallback xmlns="">
      <p:transition spd="slow" advTm="2272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17078" y="1511633"/>
            <a:ext cx="309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Vadné </a:t>
            </a:r>
            <a:r>
              <a:rPr lang="hu-HU" dirty="0" err="1" smtClean="0"/>
              <a:t>Kokovay</a:t>
            </a:r>
            <a:r>
              <a:rPr lang="hu-HU" dirty="0" smtClean="0"/>
              <a:t> Zsuzsa </a:t>
            </a:r>
            <a:r>
              <a:rPr lang="hu-HU" dirty="0"/>
              <a:t>– 2018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230" y="1340810"/>
            <a:ext cx="3445669" cy="4594225"/>
          </a:xfrm>
          <a:prstGeom prst="rect">
            <a:avLst/>
          </a:prstGeom>
        </p:spPr>
      </p:pic>
      <p:pic>
        <p:nvPicPr>
          <p:cNvPr id="5" name="Kép 4" descr="DSC_8310">
            <a:extLst>
              <a:ext uri="{FF2B5EF4-FFF2-40B4-BE49-F238E27FC236}">
                <a16:creationId xmlns:a16="http://schemas.microsoft.com/office/drawing/2014/main" id="{227D1D36-E078-4A3D-A2A7-87AFE49E3C33}"/>
              </a:ext>
            </a:extLst>
          </p:cNvPr>
          <p:cNvPicPr>
            <a:picLocks noGrp="1" noChangeAspect="1"/>
          </p:cNvPicPr>
          <p:nvPr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490" y="2061373"/>
            <a:ext cx="5810493" cy="38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835553" y="1651099"/>
            <a:ext cx="3204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Oláhné </a:t>
            </a:r>
            <a:r>
              <a:rPr lang="hu-HU" dirty="0" err="1" smtClean="0"/>
              <a:t>Gócza</a:t>
            </a:r>
            <a:r>
              <a:rPr lang="hu-HU" dirty="0" smtClean="0"/>
              <a:t> Krisztina </a:t>
            </a:r>
            <a:r>
              <a:rPr lang="hu-HU" dirty="0"/>
              <a:t>– 2019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0466" y="2020431"/>
            <a:ext cx="4533901" cy="3726985"/>
          </a:xfrm>
          <a:prstGeom prst="rect">
            <a:avLst/>
          </a:prstGeom>
        </p:spPr>
      </p:pic>
      <p:pic>
        <p:nvPicPr>
          <p:cNvPr id="9218" name="Picture 2" descr="Könyvtárosok Világnapja Nyíregyházán – Szakmai programok és díjátadó -  Nyíregyháza Megyei Jogú Város Portálja - Nyíregyháza Többet Ad!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49" y="2247679"/>
            <a:ext cx="6221753" cy="349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9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7"/>
    </mc:Choice>
    <mc:Fallback xmlns="">
      <p:transition spd="slow" advTm="2285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473719" y="1523117"/>
            <a:ext cx="227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Bede Józsefné </a:t>
            </a:r>
            <a:r>
              <a:rPr lang="hu-HU" dirty="0"/>
              <a:t>– 2020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74" y="1372167"/>
            <a:ext cx="4429958" cy="4504915"/>
          </a:xfrm>
          <a:prstGeom prst="rect">
            <a:avLst/>
          </a:prstGeom>
        </p:spPr>
      </p:pic>
      <p:pic>
        <p:nvPicPr>
          <p:cNvPr id="11266" name="Picture 2" descr="Nem érhető el leírás a fényképhez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363" y="1970116"/>
            <a:ext cx="3906965" cy="390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4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760026" y="1692479"/>
            <a:ext cx="248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Dr. </a:t>
            </a:r>
            <a:r>
              <a:rPr lang="hu-HU" dirty="0" err="1" smtClean="0"/>
              <a:t>Kührner</a:t>
            </a:r>
            <a:r>
              <a:rPr lang="hu-HU" dirty="0" smtClean="0"/>
              <a:t> Éva </a:t>
            </a:r>
            <a:r>
              <a:rPr lang="hu-HU" dirty="0"/>
              <a:t>– 2021</a:t>
            </a:r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7425" y="1877145"/>
            <a:ext cx="4886325" cy="402495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25" y="2147521"/>
            <a:ext cx="4961121" cy="37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4"/>
    </mc:Choice>
    <mc:Fallback xmlns="">
      <p:transition spd="slow" advTm="2250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962449" y="1795093"/>
            <a:ext cx="247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Hollósi</a:t>
            </a:r>
            <a:r>
              <a:rPr lang="hu-HU" dirty="0" smtClean="0"/>
              <a:t> </a:t>
            </a:r>
            <a:r>
              <a:rPr lang="hu-HU" dirty="0"/>
              <a:t>Istvánné – </a:t>
            </a:r>
            <a:r>
              <a:rPr lang="hu-HU" dirty="0" smtClean="0"/>
              <a:t>2022.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479" y="1795093"/>
            <a:ext cx="5734295" cy="40770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12" y="2286000"/>
            <a:ext cx="5459722" cy="3586162"/>
          </a:xfrm>
          <a:prstGeom prst="rect">
            <a:avLst/>
          </a:prstGeom>
        </p:spPr>
      </p:pic>
      <p:pic>
        <p:nvPicPr>
          <p:cNvPr id="7" name="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2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1"/>
    </mc:Choice>
    <mc:Fallback>
      <p:transition spd="slow" advTm="1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A </a:t>
            </a:r>
            <a:r>
              <a:rPr lang="hu-HU" sz="2800" dirty="0" err="1" smtClean="0"/>
              <a:t>Szabolcs-Szatmár-bereg</a:t>
            </a:r>
            <a:r>
              <a:rPr lang="hu-HU" sz="2800" dirty="0" smtClean="0"/>
              <a:t> megye könyvtári kultúrájáért-díj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05136" y="1468248"/>
            <a:ext cx="327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Laskayné</a:t>
            </a:r>
            <a:r>
              <a:rPr lang="hu-HU" dirty="0" smtClean="0"/>
              <a:t> </a:t>
            </a:r>
            <a:r>
              <a:rPr lang="hu-HU" dirty="0" err="1" smtClean="0"/>
              <a:t>Szőlősi</a:t>
            </a:r>
            <a:r>
              <a:rPr lang="hu-HU" dirty="0" smtClean="0"/>
              <a:t> Katalin – 2023.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818" y="1270000"/>
            <a:ext cx="3030856" cy="4762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04" y="1933662"/>
            <a:ext cx="4881296" cy="4098838"/>
          </a:xfrm>
          <a:prstGeom prst="rect">
            <a:avLst/>
          </a:prstGeom>
        </p:spPr>
      </p:pic>
      <p:pic>
        <p:nvPicPr>
          <p:cNvPr id="6" name="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5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66"/>
    </mc:Choice>
    <mc:Fallback>
      <p:transition spd="slow" advTm="2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Szívből gratulálunk mindenkinek! </a:t>
            </a:r>
            <a:br>
              <a:rPr lang="hu-HU" dirty="0" smtClean="0"/>
            </a:br>
            <a:r>
              <a:rPr lang="hu-HU" dirty="0" smtClean="0"/>
              <a:t>Büszkék vagyunk rátok! </a:t>
            </a:r>
            <a:endParaRPr lang="hu-HU" dirty="0"/>
          </a:p>
        </p:txBody>
      </p:sp>
      <p:pic>
        <p:nvPicPr>
          <p:cNvPr id="2052" name="Picture 4" descr="8. hét megoldás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0991" y="2019992"/>
            <a:ext cx="3938847" cy="393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1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2"/>
    </mc:Choice>
    <mc:Fallback>
      <p:transition spd="slow" advTm="1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535930" y="1655643"/>
            <a:ext cx="363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Kovács Tibor (posztumusz) </a:t>
            </a:r>
            <a:r>
              <a:rPr lang="hu-HU" dirty="0"/>
              <a:t>– </a:t>
            </a:r>
            <a:r>
              <a:rPr lang="hu-HU" dirty="0" smtClean="0"/>
              <a:t> </a:t>
            </a:r>
            <a:r>
              <a:rPr lang="hu-HU" dirty="0"/>
              <a:t>2010.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132" y="2308452"/>
            <a:ext cx="5024486" cy="334965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14" y="1000384"/>
            <a:ext cx="417195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0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9"/>
    </mc:Choice>
    <mc:Fallback xmlns="">
      <p:transition spd="slow" advTm="2220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989014" y="1187501"/>
            <a:ext cx="2405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Fejes Gáborné </a:t>
            </a:r>
            <a:r>
              <a:rPr lang="hu-HU" dirty="0"/>
              <a:t>– </a:t>
            </a:r>
            <a:r>
              <a:rPr lang="hu-HU" dirty="0" smtClean="0"/>
              <a:t> </a:t>
            </a:r>
            <a:r>
              <a:rPr lang="hu-HU" dirty="0"/>
              <a:t>2011.</a:t>
            </a:r>
            <a:r>
              <a:rPr lang="hu-HU" dirty="0" smtClean="0"/>
              <a:t>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690" y="1600200"/>
            <a:ext cx="5629275" cy="42376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807" y="1598357"/>
            <a:ext cx="4730081" cy="42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9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7"/>
    </mc:Choice>
    <mc:Fallback xmlns="">
      <p:transition spd="slow" advTm="2152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9232322" y="1882133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Jakab Károlyné </a:t>
            </a:r>
            <a:r>
              <a:rPr lang="hu-HU" dirty="0"/>
              <a:t>– </a:t>
            </a:r>
            <a:r>
              <a:rPr lang="hu-HU" dirty="0" smtClean="0"/>
              <a:t>2012.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485" y="1124398"/>
            <a:ext cx="69723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5"/>
    </mc:Choice>
    <mc:Fallback xmlns="">
      <p:transition spd="slow" advTm="2137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178274" y="1446402"/>
            <a:ext cx="247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Bajnok Lászlóné </a:t>
            </a:r>
            <a:r>
              <a:rPr lang="hu-HU" dirty="0"/>
              <a:t>– </a:t>
            </a:r>
            <a:r>
              <a:rPr lang="hu-HU" dirty="0" smtClean="0"/>
              <a:t>2014.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63" y="847549"/>
            <a:ext cx="3126526" cy="50149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0478" y="973736"/>
            <a:ext cx="3057643" cy="488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4"/>
    </mc:Choice>
    <mc:Fallback xmlns="">
      <p:transition spd="slow" advTm="2074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8141797" y="1372167"/>
            <a:ext cx="223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Futaky</a:t>
            </a:r>
            <a:r>
              <a:rPr lang="hu-HU" dirty="0" smtClean="0"/>
              <a:t> László </a:t>
            </a:r>
            <a:r>
              <a:rPr lang="hu-HU" dirty="0"/>
              <a:t>– </a:t>
            </a:r>
            <a:r>
              <a:rPr lang="hu-HU" dirty="0" smtClean="0"/>
              <a:t>2015.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047" y="1833523"/>
            <a:ext cx="5672195" cy="37814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7375"/>
            <a:ext cx="6142681" cy="37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3"/>
    </mc:Choice>
    <mc:Fallback xmlns="">
      <p:transition spd="slow" advTm="2110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6938830" y="1473386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Toldi Gyuláné </a:t>
            </a:r>
            <a:r>
              <a:rPr lang="hu-HU" dirty="0"/>
              <a:t>– </a:t>
            </a:r>
            <a:r>
              <a:rPr lang="hu-HU" dirty="0" smtClean="0"/>
              <a:t>2016.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951" y="1943937"/>
            <a:ext cx="5693661" cy="379577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488" y="989901"/>
            <a:ext cx="3172183" cy="49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6"/>
    </mc:Choice>
    <mc:Fallback xmlns="">
      <p:transition spd="slow" advTm="2221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699229" y="322932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800" dirty="0" smtClean="0"/>
              <a:t>Csendes János ÉLETMŰ-Díj Kitüntetettjei: </a:t>
            </a:r>
            <a:endParaRPr lang="hu-HU" sz="28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151379" y="1703336"/>
            <a:ext cx="246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Dr. Gál Józsefné </a:t>
            </a:r>
            <a:r>
              <a:rPr lang="hu-HU" dirty="0"/>
              <a:t>– </a:t>
            </a:r>
            <a:r>
              <a:rPr lang="hu-HU" dirty="0" smtClean="0"/>
              <a:t>2017. </a:t>
            </a:r>
            <a:endParaRPr lang="hu-HU" dirty="0"/>
          </a:p>
        </p:txBody>
      </p:sp>
      <p:pic>
        <p:nvPicPr>
          <p:cNvPr id="2050" name="Picture 2" descr="https://i0.wp.com/www.mzsk.hu/ujoldal/olvasopont/wp-content/uploads/sites/2/2017/05/Szerafin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363" y="1888002"/>
            <a:ext cx="5423061" cy="360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önyvtáros kitüntetés – Dr. Gál Józsefné – Olvasóp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748" y="2208780"/>
            <a:ext cx="2957002" cy="328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1"/>
    </mc:Choice>
    <mc:Fallback xmlns="">
      <p:transition spd="slow" advTm="2155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Galéria</Template>
  <TotalTime>761</TotalTime>
  <Words>325</Words>
  <Application>Microsoft Office PowerPoint</Application>
  <PresentationFormat>Szélesvásznú</PresentationFormat>
  <Paragraphs>55</Paragraphs>
  <Slides>28</Slides>
  <Notes>0</Notes>
  <HiddenSlides>0</HiddenSlides>
  <MMClips>5</MMClips>
  <ScaleCrop>false</ScaleCrop>
  <HeadingPairs>
    <vt:vector size="8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2" baseType="lpstr">
      <vt:lpstr>Arial</vt:lpstr>
      <vt:lpstr>Gill Sans MT</vt:lpstr>
      <vt:lpstr>Gallery</vt:lpstr>
      <vt:lpstr>Kép</vt:lpstr>
      <vt:lpstr>„Akikre büszkék lehetünk!” –  eddigi díjazottjaink</vt:lpstr>
      <vt:lpstr>Csendes János ÉLETMŰ-Díj Kitüntetettjei: 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Szívből gratulálunk mindenkinek!  Büszkék vagyunk rátok!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„Akikre büszkék lehetünk!” –  eddigi díjazottjaink</dc:title>
  <dc:creator>konyvtaros</dc:creator>
  <cp:lastModifiedBy>konyvtaros</cp:lastModifiedBy>
  <cp:revision>31</cp:revision>
  <dcterms:created xsi:type="dcterms:W3CDTF">2023-04-11T11:25:59Z</dcterms:created>
  <dcterms:modified xsi:type="dcterms:W3CDTF">2023-04-17T12:51:35Z</dcterms:modified>
</cp:coreProperties>
</file>